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6" r:id="rId3"/>
    <p:sldId id="257" r:id="rId4"/>
    <p:sldId id="259" r:id="rId5"/>
    <p:sldId id="258" r:id="rId6"/>
    <p:sldId id="267" r:id="rId7"/>
    <p:sldId id="268" r:id="rId8"/>
    <p:sldId id="266" r:id="rId9"/>
    <p:sldId id="26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3" d="100"/>
          <a:sy n="43" d="100"/>
        </p:scale>
        <p:origin x="-870"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55AC43C-420B-4E87-93F7-E81AB3F457F9}" type="datetimeFigureOut">
              <a:rPr lang="en-GB" smtClean="0"/>
              <a:pPr/>
              <a:t>01/05/2020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C1B028-9AD0-4D35-8D6D-4EB6B88FF70E}" type="slidenum">
              <a:rPr lang="en-GB" smtClean="0"/>
              <a:pPr/>
              <a:t>‹#›</a:t>
            </a:fld>
            <a:endParaRPr lang="en-GB"/>
          </a:p>
        </p:txBody>
      </p:sp>
    </p:spTree>
    <p:extLst>
      <p:ext uri="{BB962C8B-B14F-4D97-AF65-F5344CB8AC3E}">
        <p14:creationId xmlns:p14="http://schemas.microsoft.com/office/powerpoint/2010/main" xmlns="" val="1435422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55AC43C-420B-4E87-93F7-E81AB3F457F9}" type="datetimeFigureOut">
              <a:rPr lang="en-GB" smtClean="0"/>
              <a:pPr/>
              <a:t>01/05/2020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C1B028-9AD0-4D35-8D6D-4EB6B88FF70E}" type="slidenum">
              <a:rPr lang="en-GB" smtClean="0"/>
              <a:pPr/>
              <a:t>‹#›</a:t>
            </a:fld>
            <a:endParaRPr lang="en-GB"/>
          </a:p>
        </p:txBody>
      </p:sp>
    </p:spTree>
    <p:extLst>
      <p:ext uri="{BB962C8B-B14F-4D97-AF65-F5344CB8AC3E}">
        <p14:creationId xmlns:p14="http://schemas.microsoft.com/office/powerpoint/2010/main" xmlns="" val="398072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55AC43C-420B-4E87-93F7-E81AB3F457F9}" type="datetimeFigureOut">
              <a:rPr lang="en-GB" smtClean="0"/>
              <a:pPr/>
              <a:t>01/05/2020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C1B028-9AD0-4D35-8D6D-4EB6B88FF70E}" type="slidenum">
              <a:rPr lang="en-GB" smtClean="0"/>
              <a:pPr/>
              <a:t>‹#›</a:t>
            </a:fld>
            <a:endParaRPr lang="en-GB"/>
          </a:p>
        </p:txBody>
      </p:sp>
    </p:spTree>
    <p:extLst>
      <p:ext uri="{BB962C8B-B14F-4D97-AF65-F5344CB8AC3E}">
        <p14:creationId xmlns:p14="http://schemas.microsoft.com/office/powerpoint/2010/main" xmlns="" val="2951128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55AC43C-420B-4E87-93F7-E81AB3F457F9}" type="datetimeFigureOut">
              <a:rPr lang="en-GB" smtClean="0"/>
              <a:pPr/>
              <a:t>01/05/2020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C1B028-9AD0-4D35-8D6D-4EB6B88FF70E}" type="slidenum">
              <a:rPr lang="en-GB" smtClean="0"/>
              <a:pPr/>
              <a:t>‹#›</a:t>
            </a:fld>
            <a:endParaRPr lang="en-GB"/>
          </a:p>
        </p:txBody>
      </p:sp>
    </p:spTree>
    <p:extLst>
      <p:ext uri="{BB962C8B-B14F-4D97-AF65-F5344CB8AC3E}">
        <p14:creationId xmlns:p14="http://schemas.microsoft.com/office/powerpoint/2010/main" xmlns="" val="4126104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55AC43C-420B-4E87-93F7-E81AB3F457F9}" type="datetimeFigureOut">
              <a:rPr lang="en-GB" smtClean="0"/>
              <a:pPr/>
              <a:t>01/05/2020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C1B028-9AD0-4D35-8D6D-4EB6B88FF70E}" type="slidenum">
              <a:rPr lang="en-GB" smtClean="0"/>
              <a:pPr/>
              <a:t>‹#›</a:t>
            </a:fld>
            <a:endParaRPr lang="en-GB"/>
          </a:p>
        </p:txBody>
      </p:sp>
    </p:spTree>
    <p:extLst>
      <p:ext uri="{BB962C8B-B14F-4D97-AF65-F5344CB8AC3E}">
        <p14:creationId xmlns:p14="http://schemas.microsoft.com/office/powerpoint/2010/main" xmlns="" val="2492977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55AC43C-420B-4E87-93F7-E81AB3F457F9}" type="datetimeFigureOut">
              <a:rPr lang="en-GB" smtClean="0"/>
              <a:pPr/>
              <a:t>01/05/2020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C1B028-9AD0-4D35-8D6D-4EB6B88FF70E}" type="slidenum">
              <a:rPr lang="en-GB" smtClean="0"/>
              <a:pPr/>
              <a:t>‹#›</a:t>
            </a:fld>
            <a:endParaRPr lang="en-GB"/>
          </a:p>
        </p:txBody>
      </p:sp>
    </p:spTree>
    <p:extLst>
      <p:ext uri="{BB962C8B-B14F-4D97-AF65-F5344CB8AC3E}">
        <p14:creationId xmlns:p14="http://schemas.microsoft.com/office/powerpoint/2010/main" xmlns="" val="1731961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55AC43C-420B-4E87-93F7-E81AB3F457F9}" type="datetimeFigureOut">
              <a:rPr lang="en-GB" smtClean="0"/>
              <a:pPr/>
              <a:t>01/05/2020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0C1B028-9AD0-4D35-8D6D-4EB6B88FF70E}" type="slidenum">
              <a:rPr lang="en-GB" smtClean="0"/>
              <a:pPr/>
              <a:t>‹#›</a:t>
            </a:fld>
            <a:endParaRPr lang="en-GB"/>
          </a:p>
        </p:txBody>
      </p:sp>
    </p:spTree>
    <p:extLst>
      <p:ext uri="{BB962C8B-B14F-4D97-AF65-F5344CB8AC3E}">
        <p14:creationId xmlns:p14="http://schemas.microsoft.com/office/powerpoint/2010/main" xmlns="" val="724503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55AC43C-420B-4E87-93F7-E81AB3F457F9}" type="datetimeFigureOut">
              <a:rPr lang="en-GB" smtClean="0"/>
              <a:pPr/>
              <a:t>01/05/2020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0C1B028-9AD0-4D35-8D6D-4EB6B88FF70E}" type="slidenum">
              <a:rPr lang="en-GB" smtClean="0"/>
              <a:pPr/>
              <a:t>‹#›</a:t>
            </a:fld>
            <a:endParaRPr lang="en-GB"/>
          </a:p>
        </p:txBody>
      </p:sp>
    </p:spTree>
    <p:extLst>
      <p:ext uri="{BB962C8B-B14F-4D97-AF65-F5344CB8AC3E}">
        <p14:creationId xmlns:p14="http://schemas.microsoft.com/office/powerpoint/2010/main" xmlns="" val="766604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5AC43C-420B-4E87-93F7-E81AB3F457F9}" type="datetimeFigureOut">
              <a:rPr lang="en-GB" smtClean="0"/>
              <a:pPr/>
              <a:t>01/05/2020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0C1B028-9AD0-4D35-8D6D-4EB6B88FF70E}" type="slidenum">
              <a:rPr lang="en-GB" smtClean="0"/>
              <a:pPr/>
              <a:t>‹#›</a:t>
            </a:fld>
            <a:endParaRPr lang="en-GB"/>
          </a:p>
        </p:txBody>
      </p:sp>
    </p:spTree>
    <p:extLst>
      <p:ext uri="{BB962C8B-B14F-4D97-AF65-F5344CB8AC3E}">
        <p14:creationId xmlns:p14="http://schemas.microsoft.com/office/powerpoint/2010/main" xmlns="" val="2482005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55AC43C-420B-4E87-93F7-E81AB3F457F9}" type="datetimeFigureOut">
              <a:rPr lang="en-GB" smtClean="0"/>
              <a:pPr/>
              <a:t>01/05/2020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C1B028-9AD0-4D35-8D6D-4EB6B88FF70E}" type="slidenum">
              <a:rPr lang="en-GB" smtClean="0"/>
              <a:pPr/>
              <a:t>‹#›</a:t>
            </a:fld>
            <a:endParaRPr lang="en-GB"/>
          </a:p>
        </p:txBody>
      </p:sp>
    </p:spTree>
    <p:extLst>
      <p:ext uri="{BB962C8B-B14F-4D97-AF65-F5344CB8AC3E}">
        <p14:creationId xmlns:p14="http://schemas.microsoft.com/office/powerpoint/2010/main" xmlns="" val="160807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55AC43C-420B-4E87-93F7-E81AB3F457F9}" type="datetimeFigureOut">
              <a:rPr lang="en-GB" smtClean="0"/>
              <a:pPr/>
              <a:t>01/05/2020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C1B028-9AD0-4D35-8D6D-4EB6B88FF70E}" type="slidenum">
              <a:rPr lang="en-GB" smtClean="0"/>
              <a:pPr/>
              <a:t>‹#›</a:t>
            </a:fld>
            <a:endParaRPr lang="en-GB"/>
          </a:p>
        </p:txBody>
      </p:sp>
    </p:spTree>
    <p:extLst>
      <p:ext uri="{BB962C8B-B14F-4D97-AF65-F5344CB8AC3E}">
        <p14:creationId xmlns:p14="http://schemas.microsoft.com/office/powerpoint/2010/main" xmlns="" val="1035185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5AC43C-420B-4E87-93F7-E81AB3F457F9}" type="datetimeFigureOut">
              <a:rPr lang="en-GB" smtClean="0"/>
              <a:pPr/>
              <a:t>01/05/2020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C1B028-9AD0-4D35-8D6D-4EB6B88FF70E}" type="slidenum">
              <a:rPr lang="en-GB" smtClean="0"/>
              <a:pPr/>
              <a:t>‹#›</a:t>
            </a:fld>
            <a:endParaRPr lang="en-GB"/>
          </a:p>
        </p:txBody>
      </p:sp>
    </p:spTree>
    <p:extLst>
      <p:ext uri="{BB962C8B-B14F-4D97-AF65-F5344CB8AC3E}">
        <p14:creationId xmlns:p14="http://schemas.microsoft.com/office/powerpoint/2010/main" xmlns="" val="4285265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99575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80755" y="1006475"/>
            <a:ext cx="9144000" cy="1864043"/>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en-GB" sz="9600" dirty="0" smtClean="0">
                <a:solidFill>
                  <a:srgbClr val="002060"/>
                </a:solidFill>
              </a:rPr>
              <a:t>LITTLE DUCKS</a:t>
            </a:r>
            <a:endParaRPr lang="en-GB" sz="9600" dirty="0">
              <a:solidFill>
                <a:srgbClr val="002060"/>
              </a:solidFill>
            </a:endParaRPr>
          </a:p>
        </p:txBody>
      </p:sp>
      <p:sp>
        <p:nvSpPr>
          <p:cNvPr id="3" name="Subtitle 2"/>
          <p:cNvSpPr>
            <a:spLocks noGrp="1"/>
          </p:cNvSpPr>
          <p:nvPr>
            <p:ph type="subTitle" idx="1"/>
          </p:nvPr>
        </p:nvSpPr>
        <p:spPr/>
        <p:txBody>
          <a:bodyPr>
            <a:noAutofit/>
          </a:bodyPr>
          <a:lstStyle/>
          <a:p>
            <a:r>
              <a:rPr lang="en-GB" sz="5400" dirty="0" smtClean="0"/>
              <a:t>2</a:t>
            </a:r>
            <a:r>
              <a:rPr lang="en-GB" sz="5400" baseline="30000" dirty="0" smtClean="0"/>
              <a:t>ND</a:t>
            </a:r>
            <a:r>
              <a:rPr lang="en-GB" sz="5400" dirty="0" smtClean="0"/>
              <a:t>  Hello to all the Little Ducks and Friends</a:t>
            </a:r>
            <a:endParaRPr lang="en-GB" sz="5400" dirty="0"/>
          </a:p>
        </p:txBody>
      </p:sp>
    </p:spTree>
    <p:extLst>
      <p:ext uri="{BB962C8B-B14F-4D97-AF65-F5344CB8AC3E}">
        <p14:creationId xmlns:p14="http://schemas.microsoft.com/office/powerpoint/2010/main" xmlns="" val="1971462494"/>
      </p:ext>
    </p:extLst>
  </p:cSld>
  <p:clrMapOvr>
    <a:masterClrMapping/>
  </p:clrMapOvr>
  <p:transition spd="slow" advClick="0" advTm="10000">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stretch>
            <a:fillRect/>
          </a:stretch>
        </p:blipFill>
        <p:spPr>
          <a:xfrm>
            <a:off x="470263" y="705394"/>
            <a:ext cx="11129554" cy="5786846"/>
          </a:xfrm>
          <a:prstGeom prst="rect">
            <a:avLst/>
          </a:prstGeom>
        </p:spPr>
      </p:pic>
    </p:spTree>
    <p:extLst>
      <p:ext uri="{BB962C8B-B14F-4D97-AF65-F5344CB8AC3E}">
        <p14:creationId xmlns:p14="http://schemas.microsoft.com/office/powerpoint/2010/main" xmlns="" val="902782659"/>
      </p:ext>
    </p:extLst>
  </p:cSld>
  <p:clrMapOvr>
    <a:masterClrMapping/>
  </p:clrMapOvr>
  <p:transition spd="slow" advTm="12000">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rot="5400000">
            <a:off x="287610" y="874962"/>
            <a:ext cx="4633376" cy="3484299"/>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rot="5400000">
            <a:off x="4218701" y="850336"/>
            <a:ext cx="4338073" cy="3262231"/>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rot="5400000">
            <a:off x="7938494" y="802949"/>
            <a:ext cx="3955915" cy="2974848"/>
          </a:xfrm>
          <a:prstGeom prst="rect">
            <a:avLst/>
          </a:prstGeom>
        </p:spPr>
      </p:pic>
      <p:sp>
        <p:nvSpPr>
          <p:cNvPr id="10" name="TextBox 9"/>
          <p:cNvSpPr txBox="1"/>
          <p:nvPr/>
        </p:nvSpPr>
        <p:spPr>
          <a:xfrm>
            <a:off x="783771" y="5118523"/>
            <a:ext cx="10620105" cy="1569660"/>
          </a:xfrm>
          <a:prstGeom prst="rect">
            <a:avLst/>
          </a:prstGeom>
          <a:noFill/>
        </p:spPr>
        <p:txBody>
          <a:bodyPr wrap="square" rtlCol="0">
            <a:spAutoFit/>
          </a:bodyPr>
          <a:lstStyle/>
          <a:p>
            <a:pPr algn="ctr"/>
            <a:r>
              <a:rPr lang="en-GB" sz="3200" dirty="0" smtClean="0"/>
              <a:t> </a:t>
            </a:r>
            <a:r>
              <a:rPr lang="en-GB" sz="3200" dirty="0" smtClean="0">
                <a:effectLst>
                  <a:glow rad="63500">
                    <a:schemeClr val="accent1">
                      <a:satMod val="175000"/>
                      <a:alpha val="40000"/>
                    </a:schemeClr>
                  </a:glow>
                </a:effectLst>
              </a:rPr>
              <a:t>Little Bear is being very good and staying at home.  He is enjoying the sunshine and watching the birds and animals in the garden.   But, he hasn’t seen any Little Ducks.</a:t>
            </a:r>
            <a:endParaRPr lang="en-GB" sz="3200" dirty="0">
              <a:effectLst>
                <a:glow rad="63500">
                  <a:schemeClr val="accent1">
                    <a:satMod val="175000"/>
                    <a:alpha val="40000"/>
                  </a:schemeClr>
                </a:glow>
              </a:effectLst>
            </a:endParaRPr>
          </a:p>
        </p:txBody>
      </p:sp>
    </p:spTree>
    <p:extLst>
      <p:ext uri="{BB962C8B-B14F-4D97-AF65-F5344CB8AC3E}">
        <p14:creationId xmlns:p14="http://schemas.microsoft.com/office/powerpoint/2010/main" xmlns="" val="3027761899"/>
      </p:ext>
    </p:extLst>
  </p:cSld>
  <p:clrMapOvr>
    <a:masterClrMapping/>
  </p:clrMapOvr>
  <p:transition spd="slow" advTm="20000">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67098" y="979715"/>
            <a:ext cx="2638696" cy="1200329"/>
          </a:xfrm>
          <a:prstGeom prst="rect">
            <a:avLst/>
          </a:prstGeom>
          <a:noFill/>
        </p:spPr>
        <p:txBody>
          <a:bodyPr wrap="square" rtlCol="0">
            <a:spAutoFit/>
          </a:bodyPr>
          <a:lstStyle/>
          <a:p>
            <a:r>
              <a:rPr lang="en-GB" dirty="0" smtClean="0"/>
              <a:t>Copy the link and paste into your search engine watch the video </a:t>
            </a:r>
            <a:r>
              <a:rPr lang="en-GB" smtClean="0"/>
              <a:t>from Little Bear.</a:t>
            </a:r>
            <a:endParaRPr lang="en-GB" dirty="0"/>
          </a:p>
        </p:txBody>
      </p:sp>
      <p:sp>
        <p:nvSpPr>
          <p:cNvPr id="2" name="Rectangle 1"/>
          <p:cNvSpPr/>
          <p:nvPr/>
        </p:nvSpPr>
        <p:spPr>
          <a:xfrm>
            <a:off x="3048000" y="2705725"/>
            <a:ext cx="7585166" cy="769441"/>
          </a:xfrm>
          <a:prstGeom prst="rect">
            <a:avLst/>
          </a:prstGeom>
        </p:spPr>
        <p:txBody>
          <a:bodyPr wrap="square">
            <a:spAutoFit/>
          </a:bodyPr>
          <a:lstStyle/>
          <a:p>
            <a:pPr lvl="0"/>
            <a:r>
              <a:rPr lang="en-GB" sz="4400" dirty="0">
                <a:solidFill>
                  <a:prstClr val="black"/>
                </a:solidFill>
              </a:rPr>
              <a:t>https://vimeo.com/405795012</a:t>
            </a:r>
          </a:p>
        </p:txBody>
      </p:sp>
    </p:spTree>
    <p:extLst>
      <p:ext uri="{BB962C8B-B14F-4D97-AF65-F5344CB8AC3E}">
        <p14:creationId xmlns:p14="http://schemas.microsoft.com/office/powerpoint/2010/main" xmlns="" val="1053918922"/>
      </p:ext>
    </p:extLst>
  </p:cSld>
  <p:clrMapOvr>
    <a:masterClrMapping/>
  </p:clrMapOvr>
  <mc:AlternateContent xmlns:mc="http://schemas.openxmlformats.org/markup-compatibility/2006">
    <mc:Choice xmlns:p14="http://schemas.microsoft.com/office/powerpoint/2010/main" xmlns="" Requires="p14">
      <p:transition spd="slow" p14:dur="3400" advClick="0" advTm="186000">
        <p14:reveal/>
      </p:transition>
    </mc:Choice>
    <mc:Fallback>
      <p:transition spd="slow" advClick="0" advTm="18600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80755" y="314143"/>
            <a:ext cx="9144000" cy="1864043"/>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en-GB" sz="9600" dirty="0" smtClean="0">
                <a:solidFill>
                  <a:srgbClr val="002060"/>
                </a:solidFill>
              </a:rPr>
              <a:t>LITTLE DUCKS</a:t>
            </a:r>
            <a:endParaRPr lang="en-GB" sz="9600" dirty="0">
              <a:solidFill>
                <a:srgbClr val="002060"/>
              </a:solidFill>
            </a:endParaRPr>
          </a:p>
        </p:txBody>
      </p:sp>
      <p:sp>
        <p:nvSpPr>
          <p:cNvPr id="3" name="Subtitle 2"/>
          <p:cNvSpPr>
            <a:spLocks noGrp="1"/>
          </p:cNvSpPr>
          <p:nvPr>
            <p:ph type="subTitle" idx="1"/>
          </p:nvPr>
        </p:nvSpPr>
        <p:spPr>
          <a:xfrm>
            <a:off x="574765" y="2400256"/>
            <a:ext cx="11351623" cy="1655762"/>
          </a:xfrm>
        </p:spPr>
        <p:txBody>
          <a:bodyPr>
            <a:noAutofit/>
          </a:bodyPr>
          <a:lstStyle/>
          <a:p>
            <a:r>
              <a:rPr lang="en-GB" sz="4800" dirty="0" smtClean="0">
                <a:solidFill>
                  <a:srgbClr val="002060"/>
                </a:solidFill>
              </a:rPr>
              <a:t>Good bye for now. </a:t>
            </a:r>
          </a:p>
          <a:p>
            <a:r>
              <a:rPr lang="en-GB" sz="4800" dirty="0" smtClean="0">
                <a:solidFill>
                  <a:srgbClr val="002060"/>
                </a:solidFill>
              </a:rPr>
              <a:t>Follow the instructions to stay at home and stay safe.</a:t>
            </a:r>
          </a:p>
          <a:p>
            <a:r>
              <a:rPr lang="en-GB" sz="4800" dirty="0" smtClean="0">
                <a:solidFill>
                  <a:srgbClr val="002060"/>
                </a:solidFill>
              </a:rPr>
              <a:t>Little Ducks and Friends, be kind, be polite and enjoy the Weird and the Wonderful.</a:t>
            </a:r>
          </a:p>
        </p:txBody>
      </p:sp>
    </p:spTree>
    <p:extLst>
      <p:ext uri="{BB962C8B-B14F-4D97-AF65-F5344CB8AC3E}">
        <p14:creationId xmlns:p14="http://schemas.microsoft.com/office/powerpoint/2010/main" xmlns="" val="554629418"/>
      </p:ext>
    </p:extLst>
  </p:cSld>
  <p:clrMapOvr>
    <a:masterClrMapping/>
  </p:clrMapOvr>
  <mc:AlternateContent xmlns:mc="http://schemas.openxmlformats.org/markup-compatibility/2006">
    <mc:Choice xmlns:p14="http://schemas.microsoft.com/office/powerpoint/2010/main" xmlns="" Requires="p14">
      <p:transition spd="slow" p14:dur="2250" advTm="30000">
        <p:pull/>
      </p:transition>
    </mc:Choice>
    <mc:Fallback>
      <p:transition spd="slow" advTm="30000">
        <p:pull/>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stretch>
            <a:fillRect/>
          </a:stretch>
        </p:blipFill>
        <p:spPr>
          <a:xfrm>
            <a:off x="470263" y="705394"/>
            <a:ext cx="11129554" cy="5786846"/>
          </a:xfrm>
          <a:prstGeom prst="rect">
            <a:avLst/>
          </a:prstGeom>
        </p:spPr>
      </p:pic>
    </p:spTree>
    <p:extLst>
      <p:ext uri="{BB962C8B-B14F-4D97-AF65-F5344CB8AC3E}">
        <p14:creationId xmlns:p14="http://schemas.microsoft.com/office/powerpoint/2010/main" xmlns="" val="3984071584"/>
      </p:ext>
    </p:extLst>
  </p:cSld>
  <p:clrMapOvr>
    <a:masterClrMapping/>
  </p:clrMapOvr>
  <mc:AlternateContent xmlns:mc="http://schemas.openxmlformats.org/markup-compatibility/2006">
    <mc:Choice xmlns:p14="http://schemas.microsoft.com/office/powerpoint/2010/main" xmlns="" Requires="p14">
      <p:transition spd="med" p14:dur="700" advTm="30000">
        <p:fade/>
      </p:transition>
    </mc:Choice>
    <mc:Fallback>
      <p:transition spd="med" advTm="3000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60611" y="366528"/>
            <a:ext cx="10421472" cy="5632311"/>
          </a:xfrm>
          <a:prstGeom prst="rect">
            <a:avLst/>
          </a:prstGeom>
          <a:noFill/>
        </p:spPr>
        <p:txBody>
          <a:bodyPr wrap="square" rtlCol="0">
            <a:spAutoFit/>
          </a:bodyPr>
          <a:lstStyle/>
          <a:p>
            <a:r>
              <a:rPr lang="en-GB" sz="7200" b="1" dirty="0" smtClean="0">
                <a:latin typeface="Bradley Hand ITC" panose="03070402050302030203" pitchFamily="66" charset="0"/>
              </a:rPr>
              <a:t>Thank you to all the Little Ducks and Friends who sent things to share and who gave technical help.</a:t>
            </a:r>
          </a:p>
          <a:p>
            <a:r>
              <a:rPr lang="en-GB" sz="7200" b="1" dirty="0" smtClean="0">
                <a:latin typeface="Bradley Hand ITC" panose="03070402050302030203" pitchFamily="66" charset="0"/>
              </a:rPr>
              <a:t>A Big, Little Duck Flap!</a:t>
            </a:r>
            <a:endParaRPr lang="en-GB" sz="7200" b="1" dirty="0">
              <a:latin typeface="Bradley Hand ITC" panose="03070402050302030203" pitchFamily="66" charset="0"/>
            </a:endParaRPr>
          </a:p>
        </p:txBody>
      </p:sp>
    </p:spTree>
    <p:extLst>
      <p:ext uri="{BB962C8B-B14F-4D97-AF65-F5344CB8AC3E}">
        <p14:creationId xmlns:p14="http://schemas.microsoft.com/office/powerpoint/2010/main" xmlns="" val="3622066771"/>
      </p:ext>
    </p:extLst>
  </p:cSld>
  <p:clrMapOvr>
    <a:masterClrMapping/>
  </p:clrMapOvr>
  <p:transition spd="slow" advTm="36000">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extBox 1"/>
          <p:cNvSpPr txBox="1"/>
          <p:nvPr/>
        </p:nvSpPr>
        <p:spPr>
          <a:xfrm>
            <a:off x="6344529" y="2377440"/>
            <a:ext cx="4032451" cy="861774"/>
          </a:xfrm>
          <a:prstGeom prst="rect">
            <a:avLst/>
          </a:prstGeom>
          <a:noFill/>
        </p:spPr>
        <p:txBody>
          <a:bodyPr wrap="none" rtlCol="0">
            <a:spAutoFit/>
          </a:bodyPr>
          <a:lstStyle/>
          <a:p>
            <a:r>
              <a:rPr lang="en-GB" sz="3200" dirty="0" smtClean="0"/>
              <a:t>Little Bear will be back.</a:t>
            </a:r>
          </a:p>
          <a:p>
            <a:endParaRPr lang="en-GB" dirty="0"/>
          </a:p>
        </p:txBody>
      </p:sp>
    </p:spTree>
    <p:extLst>
      <p:ext uri="{BB962C8B-B14F-4D97-AF65-F5344CB8AC3E}">
        <p14:creationId xmlns:p14="http://schemas.microsoft.com/office/powerpoint/2010/main" xmlns="" val="2668214474"/>
      </p:ext>
    </p:extLst>
  </p:cSld>
  <p:clrMapOvr>
    <a:masterClrMapping/>
  </p:clrMapOvr>
  <mc:AlternateContent xmlns:mc="http://schemas.openxmlformats.org/markup-compatibility/2006">
    <mc:Choice xmlns:p14="http://schemas.microsoft.com/office/powerpoint/2010/main" xmlns="" Requires="p14">
      <p:transition spd="med" p14:dur="700" advTm="16000">
        <p:fade/>
      </p:transition>
    </mc:Choice>
    <mc:Fallback>
      <p:transition spd="med" advTm="16000">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TotalTime>
  <Words>135</Words>
  <Application>Microsoft Office PowerPoint</Application>
  <PresentationFormat>Custom</PresentationFormat>
  <Paragraphs>12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LITTLE DUCKS</vt:lpstr>
      <vt:lpstr>Slide 3</vt:lpstr>
      <vt:lpstr>Slide 4</vt:lpstr>
      <vt:lpstr>Slide 5</vt:lpstr>
      <vt:lpstr>LITTLE DUCKS</vt:lpstr>
      <vt:lpstr>Slide 7</vt:lpstr>
      <vt:lpstr>Slide 8</vt:lpstr>
      <vt:lpstr>Slide 9</vt:lpstr>
    </vt:vector>
  </TitlesOfParts>
  <Company>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LITTLE DUCKS</dc:title>
  <dc:creator>Teresa JONES</dc:creator>
  <cp:lastModifiedBy>User</cp:lastModifiedBy>
  <cp:revision>33</cp:revision>
  <dcterms:created xsi:type="dcterms:W3CDTF">2020-04-05T07:53:32Z</dcterms:created>
  <dcterms:modified xsi:type="dcterms:W3CDTF">2020-05-01T12:04:59Z</dcterms:modified>
</cp:coreProperties>
</file>